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314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00"/>
    <a:srgbClr val="FF2F92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907"/>
  </p:normalViewPr>
  <p:slideViewPr>
    <p:cSldViewPr snapToGrid="0">
      <p:cViewPr varScale="1">
        <p:scale>
          <a:sx n="72" d="100"/>
          <a:sy n="72" d="100"/>
        </p:scale>
        <p:origin x="2000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SLIDES_API123303921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SLIDES_API123303921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14F292-35D2-6876-F6CE-43B7CD082885}"/>
              </a:ext>
            </a:extLst>
          </p:cNvPr>
          <p:cNvSpPr txBox="1"/>
          <p:nvPr/>
        </p:nvSpPr>
        <p:spPr>
          <a:xfrm>
            <a:off x="271063" y="2832674"/>
            <a:ext cx="4098999" cy="1169551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ELA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Connecting Words and Pictures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Spelling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Final e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Language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Singular/Plural Nouns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Math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Arrays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Social Studies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Authority in the community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156EF0-FD6D-A690-D44E-5946D64DAFB8}"/>
              </a:ext>
            </a:extLst>
          </p:cNvPr>
          <p:cNvSpPr txBox="1"/>
          <p:nvPr/>
        </p:nvSpPr>
        <p:spPr>
          <a:xfrm>
            <a:off x="912495" y="2247899"/>
            <a:ext cx="356997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Kino MT" pitchFamily="82" charset="77"/>
              </a:rPr>
              <a:t>WEEKLY SKILLS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4B5FFF-3A92-EAE6-6090-8BFF1E2A927F}"/>
              </a:ext>
            </a:extLst>
          </p:cNvPr>
          <p:cNvSpPr txBox="1"/>
          <p:nvPr/>
        </p:nvSpPr>
        <p:spPr>
          <a:xfrm>
            <a:off x="607015" y="4671905"/>
            <a:ext cx="3194755" cy="3339376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Century Gothic" charset="0"/>
                <a:ea typeface="Century Gothic" charset="0"/>
                <a:cs typeface="Century Gothic" charset="0"/>
              </a:rPr>
              <a:t>FINAL e </a:t>
            </a:r>
            <a:r>
              <a:rPr lang="en-US" sz="2400" b="1" dirty="0">
                <a:latin typeface="Century Gothic" charset="0"/>
                <a:ea typeface="Century Gothic" charset="0"/>
                <a:cs typeface="Century Gothic" charset="0"/>
              </a:rPr>
              <a:t>:</a:t>
            </a:r>
            <a:endParaRPr lang="en-US" sz="2400" b="1" i="1" u="sng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200" b="1" i="1" u="sng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2200" b="1" i="1" u="sng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200" b="1" dirty="0">
              <a:latin typeface="Century Gothic" panose="020B0502020202020204" pitchFamily="34" charset="0"/>
              <a:ea typeface="Brush Script MT" panose="03060802040406070304" pitchFamily="66" charset="-122"/>
              <a:cs typeface="Brush Script MT" panose="03060802040406070304" pitchFamily="66" charset="-122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4ED787-DDB6-2567-DE3B-72EEEAA1D084}"/>
              </a:ext>
            </a:extLst>
          </p:cNvPr>
          <p:cNvSpPr/>
          <p:nvPr/>
        </p:nvSpPr>
        <p:spPr>
          <a:xfrm>
            <a:off x="327661" y="4070964"/>
            <a:ext cx="7076895" cy="461572"/>
          </a:xfrm>
          <a:prstGeom prst="rect">
            <a:avLst/>
          </a:prstGeom>
          <a:solidFill>
            <a:srgbClr val="73FDD6"/>
          </a:solidFill>
          <a:ln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Kino MT" pitchFamily="82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2B5BA0-AB32-36E8-C21E-D006FCDF33C9}"/>
              </a:ext>
            </a:extLst>
          </p:cNvPr>
          <p:cNvSpPr/>
          <p:nvPr/>
        </p:nvSpPr>
        <p:spPr>
          <a:xfrm>
            <a:off x="318465" y="8445743"/>
            <a:ext cx="7086091" cy="461572"/>
          </a:xfrm>
          <a:prstGeom prst="rect">
            <a:avLst/>
          </a:prstGeom>
          <a:solidFill>
            <a:srgbClr val="FFF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44C15F-2C3D-AE51-6EFA-F5EC1432326A}"/>
              </a:ext>
            </a:extLst>
          </p:cNvPr>
          <p:cNvSpPr txBox="1"/>
          <p:nvPr/>
        </p:nvSpPr>
        <p:spPr>
          <a:xfrm>
            <a:off x="4876801" y="2305734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TESTS/HOMEWORK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BA4634-7FE2-1933-0411-3311BE4FE042}"/>
              </a:ext>
            </a:extLst>
          </p:cNvPr>
          <p:cNvSpPr txBox="1"/>
          <p:nvPr/>
        </p:nvSpPr>
        <p:spPr>
          <a:xfrm>
            <a:off x="4482465" y="2863323"/>
            <a:ext cx="28636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Tests Friday : Spelling, Math Facts, and Vocabulary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Homework: Math practice sheet, fact sheet, and reading sheet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54357EC-3E42-B4F4-3065-9CE9A0ABAF84}"/>
              </a:ext>
            </a:extLst>
          </p:cNvPr>
          <p:cNvSpPr/>
          <p:nvPr/>
        </p:nvSpPr>
        <p:spPr>
          <a:xfrm>
            <a:off x="327661" y="82197"/>
            <a:ext cx="7155179" cy="11728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Mrs. Peacock’s Newsletter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September 18-22,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1A0013-1696-723A-96E2-104D5FF89D30}"/>
              </a:ext>
            </a:extLst>
          </p:cNvPr>
          <p:cNvSpPr txBox="1"/>
          <p:nvPr/>
        </p:nvSpPr>
        <p:spPr>
          <a:xfrm>
            <a:off x="4355694" y="8453634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UPCOMING EVENTS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C8B544-CA59-875C-DDDA-F037F1AFE645}"/>
              </a:ext>
            </a:extLst>
          </p:cNvPr>
          <p:cNvSpPr txBox="1"/>
          <p:nvPr/>
        </p:nvSpPr>
        <p:spPr>
          <a:xfrm>
            <a:off x="4185690" y="8975249"/>
            <a:ext cx="3160396" cy="58477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9/19- Talk Like a Pirate Day!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(Dress like a Pirate! 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7F80D-E50F-DBCD-C2E2-ACD988E6EB45}"/>
              </a:ext>
            </a:extLst>
          </p:cNvPr>
          <p:cNvSpPr txBox="1"/>
          <p:nvPr/>
        </p:nvSpPr>
        <p:spPr>
          <a:xfrm>
            <a:off x="1306831" y="8453634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REMINDERS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38B030-B328-8ABE-D83F-7B636195B725}"/>
              </a:ext>
            </a:extLst>
          </p:cNvPr>
          <p:cNvSpPr txBox="1"/>
          <p:nvPr/>
        </p:nvSpPr>
        <p:spPr>
          <a:xfrm>
            <a:off x="269512" y="8865092"/>
            <a:ext cx="38075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Send a snack and water bottle with your child EVERYDAY!</a:t>
            </a: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Check your child’s homework folder and planner every night!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F576AC-B451-031D-D0AA-E00EC66ED1AA}"/>
              </a:ext>
            </a:extLst>
          </p:cNvPr>
          <p:cNvSpPr txBox="1"/>
          <p:nvPr/>
        </p:nvSpPr>
        <p:spPr>
          <a:xfrm>
            <a:off x="189449" y="4107498"/>
            <a:ext cx="388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SPELLING WORDS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2E4C1E-FF70-5EAF-33FD-7E962C0E9A99}"/>
              </a:ext>
            </a:extLst>
          </p:cNvPr>
          <p:cNvSpPr txBox="1"/>
          <p:nvPr/>
        </p:nvSpPr>
        <p:spPr>
          <a:xfrm>
            <a:off x="609600" y="5031892"/>
            <a:ext cx="3194755" cy="317009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</a:rPr>
              <a:t>sunshine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flagpole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excuse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milkshake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first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or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by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said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into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down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for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my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likes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games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rode</a:t>
            </a:r>
          </a:p>
          <a:p>
            <a:pPr algn="ctr"/>
            <a:r>
              <a:rPr lang="en-US" sz="2000">
                <a:latin typeface="Century Gothic" panose="020B0502020202020204" pitchFamily="34" charset="0"/>
              </a:rPr>
              <a:t>bikes</a:t>
            </a:r>
            <a:endParaRPr lang="en-US" sz="2000" dirty="0">
              <a:latin typeface="Century Gothic" panose="020B0502020202020204" pitchFamily="34" charset="0"/>
            </a:endParaRPr>
          </a:p>
          <a:p>
            <a:pPr algn="ctr"/>
            <a:r>
              <a:rPr lang="en-US" sz="1800" b="1" dirty="0">
                <a:latin typeface="Century Gothic" panose="020B0502020202020204" pitchFamily="34" charset="0"/>
              </a:rPr>
              <a:t>These words will be tested on Friday!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E41647-620E-A4A7-5553-28ADAADB3940}"/>
              </a:ext>
            </a:extLst>
          </p:cNvPr>
          <p:cNvSpPr txBox="1"/>
          <p:nvPr/>
        </p:nvSpPr>
        <p:spPr>
          <a:xfrm>
            <a:off x="3695373" y="4054427"/>
            <a:ext cx="388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VOCABULARY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1D8F9B-8080-18D9-D33F-C11559E9EDBC}"/>
              </a:ext>
            </a:extLst>
          </p:cNvPr>
          <p:cNvSpPr txBox="1"/>
          <p:nvPr/>
        </p:nvSpPr>
        <p:spPr>
          <a:xfrm>
            <a:off x="3886201" y="4622223"/>
            <a:ext cx="3440050" cy="3754874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respect-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 you treat others the way you want to be treated.</a:t>
            </a:r>
          </a:p>
          <a:p>
            <a:pPr marL="342900" indent="-342900">
              <a:buAutoNum type="arabicPeriod"/>
            </a:pPr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Mayor-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 the leader of a city, Jake Windham mayor of Pearl</a:t>
            </a:r>
          </a:p>
          <a:p>
            <a:pPr marL="342900" indent="-342900">
              <a:buAutoNum type="arabicPeriod"/>
            </a:pPr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Citizen-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 someone who tries to make the community a better place</a:t>
            </a:r>
          </a:p>
          <a:p>
            <a:pPr marL="342900" indent="-342900">
              <a:buAutoNum type="arabicPeriod"/>
            </a:pPr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Community-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 a group of people who live in the same area</a:t>
            </a:r>
          </a:p>
          <a:p>
            <a:pPr marL="342900" indent="-342900">
              <a:buAutoNum type="arabicPeriod"/>
            </a:pPr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Government-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 makes laws to that all citizens can live a good life </a:t>
            </a:r>
          </a:p>
          <a:p>
            <a:pPr marL="342900" indent="-342900">
              <a:buAutoNum type="arabicPeriod"/>
            </a:pPr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Vote-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 you choose leaders by voting</a:t>
            </a:r>
          </a:p>
          <a:p>
            <a:pPr marL="342900" indent="-342900">
              <a:buAutoNum type="arabicPeriod"/>
            </a:pPr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Rules-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 allows us to learn &amp; keep us safe</a:t>
            </a:r>
          </a:p>
          <a:p>
            <a:pPr marL="342900" indent="-342900">
              <a:buAutoNum type="arabicPeriod"/>
            </a:pPr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Symbol-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 somethings that stands for something else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16781</TotalTime>
  <Words>209</Words>
  <Application>Microsoft Macintosh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Kino MT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31</cp:revision>
  <cp:lastPrinted>2023-09-14T16:17:27Z</cp:lastPrinted>
  <dcterms:modified xsi:type="dcterms:W3CDTF">2023-09-19T12:09:10Z</dcterms:modified>
</cp:coreProperties>
</file>